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74" r:id="rId2"/>
    <p:sldId id="260" r:id="rId3"/>
    <p:sldId id="287" r:id="rId4"/>
    <p:sldId id="256" r:id="rId5"/>
    <p:sldId id="293" r:id="rId6"/>
    <p:sldId id="290" r:id="rId7"/>
    <p:sldId id="262" r:id="rId8"/>
    <p:sldId id="292" r:id="rId9"/>
    <p:sldId id="291" r:id="rId10"/>
    <p:sldId id="258" r:id="rId11"/>
    <p:sldId id="263" r:id="rId12"/>
    <p:sldId id="289" r:id="rId13"/>
    <p:sldId id="264" r:id="rId14"/>
    <p:sldId id="261" r:id="rId15"/>
    <p:sldId id="267" r:id="rId16"/>
    <p:sldId id="268" r:id="rId17"/>
    <p:sldId id="270" r:id="rId18"/>
    <p:sldId id="269" r:id="rId19"/>
    <p:sldId id="266" r:id="rId20"/>
    <p:sldId id="271" r:id="rId21"/>
    <p:sldId id="265" r:id="rId22"/>
    <p:sldId id="272" r:id="rId23"/>
    <p:sldId id="273" r:id="rId24"/>
    <p:sldId id="286" r:id="rId25"/>
    <p:sldId id="281" r:id="rId26"/>
    <p:sldId id="280" r:id="rId27"/>
    <p:sldId id="285" r:id="rId28"/>
    <p:sldId id="282" r:id="rId29"/>
    <p:sldId id="277" r:id="rId30"/>
    <p:sldId id="283" r:id="rId31"/>
    <p:sldId id="284" r:id="rId32"/>
    <p:sldId id="275" r:id="rId33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-2064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E7B0A-AFF4-4406-B832-A100BD8CD559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6BDD-E8C2-46E7-90C6-52D7802EB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D744-D6E3-4253-9DC7-8D5D763D3464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4BB8-2BCE-4E3C-841C-BAA034036D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751F-A501-4DE1-8AEA-7F62DF740154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503F-4447-461D-BFE4-6F4EBDD8AB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7C54-2D9C-47EE-87B5-221979B05C80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DD30B-8AF1-46C2-9585-BBBB54C27D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CDE77-6868-466E-9B74-19362AEA9E64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9E5C-0713-4DAC-AE6B-B601A120A1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A952F-CAE2-48D6-8B06-76924721F92E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35BB8-4A91-4430-9963-7C539645D2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3B36-B1DF-485F-8173-3A7A7FA7F550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0AF4-5D9B-404B-A95A-A3ED839125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F91D-160B-4B74-BA98-4FFA6946C23A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52402-EC24-4282-B168-68844FB6BA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0287-8959-4660-979F-D10F598595ED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2F9B-B42D-4A9A-AF09-6CE7EABB89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2DDE-9537-4778-952B-2803602FFDD2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1C93-2196-47C6-A983-25362BD747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EBDA-8426-4685-AEDC-CB08E9F63B5D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8298-89DD-45D8-A652-40D8F0C6F3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760847-3552-41AD-8298-6AD70E082872}" type="datetimeFigureOut">
              <a:rPr lang="pl-PL"/>
              <a:pPr>
                <a:defRPr/>
              </a:pPr>
              <a:t>2017-11-23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5EDED-77C9-4BC8-8756-F7A7C29D95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advClick="0" advTm="5000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KiR%20I&#322;owski\Desktop\30lecie\motocross1.mp4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KiR%20I&#322;owski\Desktop\30lecie\sidecar.mp4" TargetMode="Externa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CKiR%20I&#322;owski\Desktop\30lecie\PREZENTACJA%20-%20Muzyka.mp3" TargetMode="External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WITAMY !!!</a:t>
            </a:r>
          </a:p>
        </p:txBody>
      </p:sp>
      <p:pic>
        <p:nvPicPr>
          <p:cNvPr id="13314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97013" y="2146300"/>
            <a:ext cx="9856787" cy="38322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ytuł 62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Historia powstania</a:t>
            </a:r>
          </a:p>
        </p:txBody>
      </p:sp>
      <p:pic>
        <p:nvPicPr>
          <p:cNvPr id="22530" name="Symbol zastępczy zawartości 6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5063" y="2719388"/>
            <a:ext cx="4587875" cy="2563812"/>
          </a:xfrm>
        </p:spPr>
      </p:pic>
      <p:pic>
        <p:nvPicPr>
          <p:cNvPr id="22531" name="Symbol zastępczy zawartości 6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270625" y="2363788"/>
            <a:ext cx="4984750" cy="3275012"/>
          </a:xfrm>
        </p:spPr>
      </p:pic>
      <p:pic>
        <p:nvPicPr>
          <p:cNvPr id="22532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6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Historia powstania</a:t>
            </a:r>
          </a:p>
        </p:txBody>
      </p:sp>
      <p:pic>
        <p:nvPicPr>
          <p:cNvPr id="23554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0138" y="2592388"/>
            <a:ext cx="4657725" cy="2817812"/>
          </a:xfrm>
        </p:spPr>
      </p:pic>
      <p:pic>
        <p:nvPicPr>
          <p:cNvPr id="23555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345363" y="1825625"/>
            <a:ext cx="2835275" cy="4351338"/>
          </a:xfrm>
        </p:spPr>
      </p:pic>
      <p:pic>
        <p:nvPicPr>
          <p:cNvPr id="23556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ytuł 6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Historia powstania</a:t>
            </a:r>
          </a:p>
        </p:txBody>
      </p:sp>
      <p:pic>
        <p:nvPicPr>
          <p:cNvPr id="24578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274888"/>
            <a:ext cx="5181600" cy="3454400"/>
          </a:xfrm>
        </p:spPr>
      </p:pic>
      <p:pic>
        <p:nvPicPr>
          <p:cNvPr id="24580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1690688"/>
            <a:ext cx="5181600" cy="4722812"/>
          </a:xfrm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ytuł 4"/>
          <p:cNvSpPr>
            <a:spLocks noGrp="1"/>
          </p:cNvSpPr>
          <p:nvPr>
            <p:ph type="title"/>
          </p:nvPr>
        </p:nvSpPr>
        <p:spPr>
          <a:xfrm>
            <a:off x="2108200" y="365125"/>
            <a:ext cx="9245600" cy="1325563"/>
          </a:xfrm>
        </p:spPr>
        <p:txBody>
          <a:bodyPr/>
          <a:lstStyle/>
          <a:p>
            <a:pPr algn="ctr"/>
            <a:r>
              <a:rPr lang="pl-PL" smtClean="0"/>
              <a:t>Historia powstania</a:t>
            </a:r>
          </a:p>
        </p:txBody>
      </p:sp>
      <p:pic>
        <p:nvPicPr>
          <p:cNvPr id="25602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6750" y="2146300"/>
            <a:ext cx="5010150" cy="3276600"/>
          </a:xfrm>
        </p:spPr>
      </p:pic>
      <p:pic>
        <p:nvPicPr>
          <p:cNvPr id="25603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03938" y="2146300"/>
            <a:ext cx="4954587" cy="3455988"/>
          </a:xfrm>
        </p:spPr>
      </p:pic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ytuł 4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Historia powstania</a:t>
            </a:r>
          </a:p>
        </p:txBody>
      </p:sp>
      <p:pic>
        <p:nvPicPr>
          <p:cNvPr id="26627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3900" y="2199107"/>
            <a:ext cx="5334000" cy="3748835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146300"/>
            <a:ext cx="5301002" cy="3854450"/>
          </a:xfrm>
          <a:prstGeom prst="rect">
            <a:avLst/>
          </a:prstGeom>
        </p:spPr>
      </p:pic>
    </p:spTree>
  </p:cSld>
  <p:clrMapOvr>
    <a:masterClrMapping/>
  </p:clrMapOvr>
  <p:transition advClick="0" advTm="1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Modernizacja toru motocrossowego „Kacze Doły”</a:t>
            </a:r>
          </a:p>
        </p:txBody>
      </p:sp>
      <p:pic>
        <p:nvPicPr>
          <p:cNvPr id="27650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147" t="7875" r="9192" b="13593"/>
          <a:stretch>
            <a:fillRect/>
          </a:stretch>
        </p:blipFill>
        <p:spPr>
          <a:xfrm>
            <a:off x="838200" y="2187575"/>
            <a:ext cx="3997325" cy="4105275"/>
          </a:xfrm>
        </p:spPr>
      </p:pic>
      <p:pic>
        <p:nvPicPr>
          <p:cNvPr id="27651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08613" y="2187575"/>
            <a:ext cx="5945187" cy="4105275"/>
          </a:xfrm>
        </p:spPr>
      </p:pic>
      <p:pic>
        <p:nvPicPr>
          <p:cNvPr id="27652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Modernizacja toru motocrossowego „Kacze Doły”</a:t>
            </a:r>
          </a:p>
        </p:txBody>
      </p:sp>
      <p:pic>
        <p:nvPicPr>
          <p:cNvPr id="28674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66938"/>
            <a:ext cx="5181600" cy="3668712"/>
          </a:xfrm>
        </p:spPr>
      </p:pic>
      <p:pic>
        <p:nvPicPr>
          <p:cNvPr id="28676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 l="25574" r="18661" b="19289"/>
          <a:stretch>
            <a:fillRect/>
          </a:stretch>
        </p:blipFill>
        <p:spPr>
          <a:xfrm>
            <a:off x="823913" y="2212975"/>
            <a:ext cx="4597400" cy="3622675"/>
          </a:xfr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ytuł 1"/>
          <p:cNvSpPr>
            <a:spLocks noGrp="1"/>
          </p:cNvSpPr>
          <p:nvPr>
            <p:ph type="title"/>
          </p:nvPr>
        </p:nvSpPr>
        <p:spPr>
          <a:xfrm>
            <a:off x="2120900" y="457200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Modernizacja toru motocrossowego „Kacze Doły”</a:t>
            </a:r>
          </a:p>
        </p:txBody>
      </p:sp>
      <p:pic>
        <p:nvPicPr>
          <p:cNvPr id="29698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Symbol zastępczy zawartości 1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91288" y="2454275"/>
            <a:ext cx="4543425" cy="3094038"/>
          </a:xfrm>
        </p:spPr>
      </p:pic>
      <p:pic>
        <p:nvPicPr>
          <p:cNvPr id="2970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2185988"/>
            <a:ext cx="5181600" cy="3630612"/>
          </a:xfr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Modernizacja toru motocrossowego „Kacze Doły”</a:t>
            </a:r>
          </a:p>
        </p:txBody>
      </p:sp>
      <p:pic>
        <p:nvPicPr>
          <p:cNvPr id="30722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84400"/>
            <a:ext cx="5181600" cy="3633788"/>
          </a:xfrm>
        </p:spPr>
      </p:pic>
      <p:pic>
        <p:nvPicPr>
          <p:cNvPr id="30724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157288" y="2535238"/>
            <a:ext cx="4543425" cy="2932112"/>
          </a:xfr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Modernizacja toru motocrossowego „Kacze Doły”</a:t>
            </a:r>
          </a:p>
        </p:txBody>
      </p:sp>
      <p:pic>
        <p:nvPicPr>
          <p:cNvPr id="31746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27138" y="2535238"/>
            <a:ext cx="4403725" cy="2932112"/>
          </a:xfrm>
        </p:spPr>
      </p:pic>
      <p:pic>
        <p:nvPicPr>
          <p:cNvPr id="31747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91288" y="2570163"/>
            <a:ext cx="4543425" cy="2862262"/>
          </a:xfrm>
        </p:spPr>
      </p:pic>
      <p:pic>
        <p:nvPicPr>
          <p:cNvPr id="31748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Promocja Wschowskiego Klubu Motorowego</a:t>
            </a:r>
          </a:p>
        </p:txBody>
      </p:sp>
      <p:pic>
        <p:nvPicPr>
          <p:cNvPr id="14338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motocross1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95488" y="1727200"/>
            <a:ext cx="8672512" cy="4878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2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Organizacja imprez rangi Mistrzostw Świata i Mistrzostw Europy</a:t>
            </a:r>
          </a:p>
        </p:txBody>
      </p:sp>
      <p:pic>
        <p:nvPicPr>
          <p:cNvPr id="32770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80138" y="2292350"/>
            <a:ext cx="5165725" cy="3417888"/>
          </a:xfrm>
        </p:spPr>
      </p:pic>
      <p:pic>
        <p:nvPicPr>
          <p:cNvPr id="32772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38200" y="2058988"/>
            <a:ext cx="5181600" cy="3886200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Organizacja imprez rangi Mistrzostw Świata i Mistrzostw Europy</a:t>
            </a:r>
          </a:p>
        </p:txBody>
      </p:sp>
      <p:pic>
        <p:nvPicPr>
          <p:cNvPr id="33794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306638"/>
            <a:ext cx="5181600" cy="3389312"/>
          </a:xfrm>
        </p:spPr>
      </p:pic>
      <p:pic>
        <p:nvPicPr>
          <p:cNvPr id="33795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353300" y="1841500"/>
            <a:ext cx="2819400" cy="4351338"/>
          </a:xfr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Organizacja imprez rangi Mistrzostw Świata i Mistrzostw Europy</a:t>
            </a:r>
          </a:p>
        </p:txBody>
      </p:sp>
      <p:pic>
        <p:nvPicPr>
          <p:cNvPr id="34818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03325" y="2432050"/>
            <a:ext cx="4451350" cy="3138488"/>
          </a:xfrm>
        </p:spPr>
      </p:pic>
      <p:pic>
        <p:nvPicPr>
          <p:cNvPr id="34820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356475" y="1825625"/>
            <a:ext cx="2813050" cy="4351338"/>
          </a:xfrm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Organizacja imprez rangi Mistrzostw Świata i Mistrzostw Europy</a:t>
            </a:r>
          </a:p>
        </p:txBody>
      </p:sp>
      <p:pic>
        <p:nvPicPr>
          <p:cNvPr id="35842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274888"/>
            <a:ext cx="5181600" cy="3454400"/>
          </a:xfrm>
        </p:spPr>
      </p:pic>
      <p:pic>
        <p:nvPicPr>
          <p:cNvPr id="35844" name="Symbol zastępczy zawartości 10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237413" y="1825625"/>
            <a:ext cx="3051175" cy="4351338"/>
          </a:xfrm>
        </p:spPr>
      </p:pic>
    </p:spTree>
  </p:cSld>
  <p:clrMapOvr>
    <a:masterClrMapping/>
  </p:clrMapOvr>
  <p:transition advClick="0" advTm="6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Organizacja imprez rangi Mistrzostw Świata i Mistrzostw Europy</a:t>
            </a:r>
          </a:p>
        </p:txBody>
      </p:sp>
      <p:pic>
        <p:nvPicPr>
          <p:cNvPr id="3686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sidecar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325688" y="1698625"/>
            <a:ext cx="8078787" cy="48926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90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68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WKM  -  OSIĄGNIĘCIA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i="1" u="sng" dirty="0" smtClean="0"/>
              <a:t>MISTRZOWIE POLSKI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/>
              <a:t>KRZYSZTOF  NOWACZYK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smtClean="0"/>
              <a:t>ROBERT JAROMIN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smtClean="0"/>
              <a:t>ZBIGNIEW  PRZYBYŁA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dirty="0" smtClean="0"/>
              <a:t>LESZEK  SEWIOŁO</a:t>
            </a:r>
            <a:endParaRPr lang="pl-PL" dirty="0"/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243138"/>
            <a:ext cx="5181600" cy="3516312"/>
          </a:xfrm>
        </p:spPr>
      </p:pic>
    </p:spTree>
  </p:cSld>
  <p:clrMapOvr>
    <a:masterClrMapping/>
  </p:clrMapOvr>
  <p:transition advClick="0" advTm="8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WKM  -  OSIĄGNIĘCIA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649788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i="1" u="sng" dirty="0" smtClean="0"/>
              <a:t>ZAWODNICY „NA PUDLE”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i="1" u="sng" dirty="0" smtClean="0"/>
              <a:t>W MISTRZOSTWACH POLSKI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i="1" u="sng" dirty="0" smtClean="0"/>
              <a:t>  I  PUCHARZE POLSKI</a:t>
            </a:r>
            <a:endParaRPr lang="pl-PL" sz="18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ROBERT JAROMIN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KRZYSZTOF  NOWACZYK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ZBIGNIEW  PRZYBYŁA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IGOR  ZIENKIEWICZ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PAWEŁ  BARTKOWIAK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KACPER  MIESZKOWSKI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BOGDAN  POWALACZ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DOMINIK  KAŹMIERCZAK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KAMIL  MAJORCZYK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MARCIN RADZISZEWSKI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GABOR  ZIENKIEWICZ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KAZIMIERZ  JAROMIN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WALDEMAR  RYCERZ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1500" dirty="0" smtClean="0"/>
              <a:t>ADAM RYCERZ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5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pl-PL" dirty="0"/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9513" y="2487613"/>
            <a:ext cx="4498975" cy="3027362"/>
          </a:xfrm>
        </p:spPr>
      </p:pic>
    </p:spTree>
  </p:cSld>
  <p:clrMapOvr>
    <a:masterClrMapping/>
  </p:clrMapOvr>
  <p:transition advClick="0" advTm="27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WKM  -  OSIĄGNIĘCIA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1800" i="1" u="sng" dirty="0" smtClean="0"/>
              <a:t>ZAWODNICY, KTÓRZY BYLI CZŁONKAMI KADRY POLSKI LUB REPREZENTOWALI NASZ KRAJ NA ZAWODACH MIĘDZYNARODOWYCH </a:t>
            </a:r>
            <a:endParaRPr lang="pl-PL" sz="18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ROBERT JAROMIN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KRZYSZTOF  NOWACZYK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ZBIGNIEW  PRZYBYŁA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KAZIMIERZ  JAROMIN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TOMASZ  PŁÓCINIAK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MACIEJ  CZAJKOWSKI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WALDEMAR  RYCERZ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GABOR  ZIENKIEWICZ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IGOR  ZIENKIEWICZ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 PAWEŁ BARTKOWIAK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dirty="0"/>
              <a:t>KACPER MIESZKOWSKI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/>
              <a:t>JAKUB  </a:t>
            </a:r>
            <a:r>
              <a:rPr lang="pl-PL" sz="1800" smtClean="0"/>
              <a:t>MIŚKOWIAK</a:t>
            </a:r>
            <a:endParaRPr lang="pl-PL" sz="180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pl-PL" sz="18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pl-PL" sz="18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pl-PL" dirty="0"/>
          </a:p>
        </p:txBody>
      </p:sp>
      <p:pic>
        <p:nvPicPr>
          <p:cNvPr id="39939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2243138"/>
            <a:ext cx="5181600" cy="3516312"/>
          </a:xfrm>
        </p:spPr>
      </p:pic>
    </p:spTree>
  </p:cSld>
  <p:clrMapOvr>
    <a:masterClrMapping/>
  </p:clrMapOvr>
  <p:transition advClick="0" advTm="3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dirty="0" smtClean="0"/>
              <a:t>WKM  -  WIELOKROTNIE  ZDOBYWAŁ  TYTUŁ KLUBOWEGO  I  DRUŻYNOWEGO MISTRZA I V-CE MISTRZA  POLSKI</a:t>
            </a:r>
            <a:endParaRPr lang="pl-PL" dirty="0"/>
          </a:p>
        </p:txBody>
      </p:sp>
      <p:pic>
        <p:nvPicPr>
          <p:cNvPr id="40962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55788" y="1825625"/>
            <a:ext cx="3746500" cy="4616450"/>
          </a:xfrm>
        </p:spPr>
      </p:pic>
      <p:pic>
        <p:nvPicPr>
          <p:cNvPr id="40964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172200" y="2359025"/>
            <a:ext cx="5181600" cy="3284538"/>
          </a:xfrm>
        </p:spPr>
      </p:pic>
    </p:spTree>
  </p:cSld>
  <p:clrMapOvr>
    <a:masterClrMapping/>
  </p:clrMapOvr>
  <p:transition advClick="0" advTm="11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ZAWSZE MOŻEMY NA NICH LICZYĆ – DZIĘKUJEMY!!!</a:t>
            </a:r>
          </a:p>
        </p:txBody>
      </p:sp>
      <p:pic>
        <p:nvPicPr>
          <p:cNvPr id="41986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1317625" y="1622425"/>
            <a:ext cx="10036175" cy="5140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POLSKI </a:t>
            </a:r>
            <a:r>
              <a:rPr lang="pl-PL" dirty="0"/>
              <a:t>ZWIĄZEK MOTOROWY,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URZĄD </a:t>
            </a:r>
            <a:r>
              <a:rPr lang="pl-PL" dirty="0"/>
              <a:t>MARSZAŁKOWSKI WOJEWÓDZTWA LUBUSKIEGO,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STAROSTWO </a:t>
            </a:r>
            <a:r>
              <a:rPr lang="pl-PL" dirty="0"/>
              <a:t>POWIATOWE WE WSCHOWIE,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URZĄD </a:t>
            </a:r>
            <a:r>
              <a:rPr lang="pl-PL" dirty="0"/>
              <a:t>MIASTA I GMINY WE WSCHOWIE,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BANK </a:t>
            </a:r>
            <a:r>
              <a:rPr lang="pl-PL" dirty="0"/>
              <a:t>SPÓŁDZIELCZY WSCHOWA,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CENTRUM </a:t>
            </a:r>
            <a:r>
              <a:rPr lang="pl-PL" dirty="0"/>
              <a:t>KULTURY I REKREACJI WE WSCHOWIE,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SPÓŁKA </a:t>
            </a:r>
            <a:r>
              <a:rPr lang="pl-PL" dirty="0"/>
              <a:t>KOMUNALNA WE WSCHOWIE,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OCHOTNICZA </a:t>
            </a:r>
            <a:r>
              <a:rPr lang="pl-PL" dirty="0"/>
              <a:t>STRAŻ POŻARNA WE WSCHOWIE, LGINIU, KONRADOWIE, SIEDLNICY, OSOWEJ SIENI,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marL="0" indent="0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WITAMY !!!</a:t>
            </a:r>
          </a:p>
        </p:txBody>
      </p:sp>
      <p:pic>
        <p:nvPicPr>
          <p:cNvPr id="15362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97013" y="2146300"/>
            <a:ext cx="9856787" cy="38322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ZAWSZE MOŻEMY NA NICH LICZYĆ – DZIĘKUJEMY!!!</a:t>
            </a:r>
          </a:p>
        </p:txBody>
      </p:sp>
      <p:pic>
        <p:nvPicPr>
          <p:cNvPr id="43010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ymbol zastępczy zawartości 14"/>
          <p:cNvSpPr>
            <a:spLocks noGrp="1"/>
          </p:cNvSpPr>
          <p:nvPr>
            <p:ph idx="1"/>
          </p:nvPr>
        </p:nvSpPr>
        <p:spPr>
          <a:xfrm>
            <a:off x="2120900" y="1695450"/>
            <a:ext cx="9232900" cy="51625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JÓZEF JAROMIN – PONAR-REMO,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ANDRZEJ BIŃKOWSKI – PRO-TECH WSCHOWA,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ZBIGNIEW JAROMIN – MECHANIKA POJAZDOWA,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JAROSŁAW TARKA – PRZEDSIĘBIORSTWO HANDLOWO - USŁUGOWE OSOWA SIEŃ,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JAN PABIEROWSKI – HZZ OSOWA SIEŃ,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JAROSŁAW TYMCZYSZYN PRZEDSIĘBIORSTWO HANDLOWO-USŁUGOWE,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JAROSŁAW KMITO – PRZEDSIĘBIORSTWO HANDLOWO USŁUGOWE,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WOJCIECH ZIENKIEWICZ – PRZEDSIĘBIORSTWO TERRA,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ROBERT KUPCZYK,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STANISŁAW POLAŃSKI,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MAREK WILKOSZ,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JAN SEWIOŁO,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HENRYK KURPISZ,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600" dirty="0"/>
              <a:t>- PIOTR FOGT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100" dirty="0" smtClean="0"/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1100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advClick="0" advTm="31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ZAWSZE MOŻEMY NA NICH LICZYĆ – DZIĘKUJEMY!!!</a:t>
            </a:r>
          </a:p>
        </p:txBody>
      </p:sp>
      <p:pic>
        <p:nvPicPr>
          <p:cNvPr id="44034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8183"/>
          <a:stretch>
            <a:fillRect/>
          </a:stretch>
        </p:blipFill>
        <p:spPr>
          <a:xfrm>
            <a:off x="1908175" y="1825625"/>
            <a:ext cx="3808413" cy="4616450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GŁOS, KTÓRY SŁYCHAĆ NA KAŻDYCH ZAWODACH,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 SPIKER ZAWODÓW MOTOCROSSOWYCH,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smtClean="0"/>
              <a:t> </a:t>
            </a:r>
            <a:r>
              <a:rPr lang="pl-PL" sz="4400" dirty="0" smtClean="0"/>
              <a:t>HENRYK KURPISZ</a:t>
            </a:r>
            <a:endParaRPr lang="pl-PL" sz="4400" dirty="0"/>
          </a:p>
        </p:txBody>
      </p:sp>
      <p:pic>
        <p:nvPicPr>
          <p:cNvPr id="44036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ytuł 1"/>
          <p:cNvSpPr>
            <a:spLocks noGrp="1"/>
          </p:cNvSpPr>
          <p:nvPr>
            <p:ph type="title"/>
          </p:nvPr>
        </p:nvSpPr>
        <p:spPr>
          <a:xfrm>
            <a:off x="2768600" y="365125"/>
            <a:ext cx="8585200" cy="1325563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45058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975" y="365125"/>
            <a:ext cx="48768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ymbol zastępczy zawartości 14"/>
          <p:cNvSpPr>
            <a:spLocks noGrp="1"/>
          </p:cNvSpPr>
          <p:nvPr>
            <p:ph idx="1"/>
          </p:nvPr>
        </p:nvSpPr>
        <p:spPr>
          <a:xfrm>
            <a:off x="1457325" y="4365625"/>
            <a:ext cx="9896475" cy="14509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l-PL" sz="8000" smtClean="0"/>
              <a:t>DZIĘKUJĘ ZA UWAGĘ !</a:t>
            </a:r>
          </a:p>
        </p:txBody>
      </p:sp>
    </p:spTree>
  </p:cSld>
  <p:clrMapOvr>
    <a:masterClrMapping/>
  </p:clrMapOvr>
  <p:transition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ctrTitle"/>
          </p:nvPr>
        </p:nvSpPr>
        <p:spPr>
          <a:xfrm>
            <a:off x="2301875" y="412750"/>
            <a:ext cx="8547100" cy="1995488"/>
          </a:xfrm>
        </p:spPr>
        <p:txBody>
          <a:bodyPr/>
          <a:lstStyle/>
          <a:p>
            <a:r>
              <a:rPr lang="pl-PL" sz="4000" smtClean="0"/>
              <a:t>Uczczenie minutą ciszy działaczy, członków klubu i zawodników</a:t>
            </a:r>
            <a:br>
              <a:rPr lang="pl-PL" sz="4000" smtClean="0"/>
            </a:br>
            <a:endParaRPr lang="pl-PL" sz="4000" smtClean="0"/>
          </a:p>
        </p:txBody>
      </p:sp>
      <p:sp>
        <p:nvSpPr>
          <p:cNvPr id="16386" name="Podtytuł 2"/>
          <p:cNvSpPr>
            <a:spLocks noGrp="1"/>
          </p:cNvSpPr>
          <p:nvPr>
            <p:ph type="subTitle" idx="1"/>
          </p:nvPr>
        </p:nvSpPr>
        <p:spPr>
          <a:xfrm>
            <a:off x="1524000" y="2408238"/>
            <a:ext cx="9144000" cy="3851275"/>
          </a:xfrm>
        </p:spPr>
        <p:txBody>
          <a:bodyPr/>
          <a:lstStyle/>
          <a:p>
            <a:r>
              <a:rPr lang="pl-PL" sz="4000" b="1" i="1" smtClean="0"/>
              <a:t>Jerzy Fliger, Bazyli Gambal,</a:t>
            </a:r>
          </a:p>
          <a:p>
            <a:r>
              <a:rPr lang="pl-PL" sz="4000" b="1" i="1" smtClean="0"/>
              <a:t> Kazimierz Jaromin, Stanisław Karwacki, Szymon Kiwacki, Waldemar Kmito, Zbigniew Nowaczyk, Józef Nowak, Kazimierz Nowak, Antoni Płóciniak,</a:t>
            </a:r>
          </a:p>
          <a:p>
            <a:r>
              <a:rPr lang="pl-PL" sz="4000" b="1" i="1" smtClean="0"/>
              <a:t> Adam Rycerz, Władysław Świder.  </a:t>
            </a:r>
          </a:p>
          <a:p>
            <a:endParaRPr lang="pl-PL" sz="4000" b="1" i="1" smtClean="0"/>
          </a:p>
          <a:p>
            <a:endParaRPr lang="pl-PL" sz="4000" b="1" i="1" smtClean="0"/>
          </a:p>
          <a:p>
            <a:endParaRPr lang="pl-PL" sz="4000" b="1" i="1" smtClean="0"/>
          </a:p>
        </p:txBody>
      </p:sp>
      <p:pic>
        <p:nvPicPr>
          <p:cNvPr id="16387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WITAMY !!!</a:t>
            </a:r>
          </a:p>
        </p:txBody>
      </p:sp>
      <p:pic>
        <p:nvPicPr>
          <p:cNvPr id="13314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97013" y="2146300"/>
            <a:ext cx="9856787" cy="3832225"/>
          </a:xfrm>
        </p:spPr>
      </p:pic>
    </p:spTree>
    <p:extLst>
      <p:ext uri="{BB962C8B-B14F-4D97-AF65-F5344CB8AC3E}">
        <p14:creationId xmlns:p14="http://schemas.microsoft.com/office/powerpoint/2010/main" val="325185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ytuł 1"/>
          <p:cNvSpPr>
            <a:spLocks noGrp="1"/>
          </p:cNvSpPr>
          <p:nvPr>
            <p:ph type="title"/>
          </p:nvPr>
        </p:nvSpPr>
        <p:spPr>
          <a:xfrm>
            <a:off x="2120900" y="365125"/>
            <a:ext cx="9232900" cy="1325563"/>
          </a:xfrm>
        </p:spPr>
        <p:txBody>
          <a:bodyPr/>
          <a:lstStyle/>
          <a:p>
            <a:pPr algn="ctr"/>
            <a:r>
              <a:rPr lang="pl-PL" smtClean="0"/>
              <a:t>ZAPRASZAMY !!!</a:t>
            </a:r>
          </a:p>
        </p:txBody>
      </p:sp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086100" y="1365250"/>
            <a:ext cx="6284913" cy="5300663"/>
          </a:xfrm>
        </p:spPr>
      </p:pic>
      <p:pic>
        <p:nvPicPr>
          <p:cNvPr id="18438" name="PREZENTACJA - Muzyk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304800" y="6858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84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Historia powstania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039938" y="1825625"/>
            <a:ext cx="939641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  <a:cs typeface="Times New Roman" pitchFamily="18" charset="0"/>
              </a:rPr>
              <a:t>PIERWSZY ZARZĄD:</a:t>
            </a:r>
          </a:p>
          <a:p>
            <a:pPr marL="0" indent="0" algn="just">
              <a:lnSpc>
                <a:spcPct val="13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  <a:cs typeface="Times New Roman" pitchFamily="18" charset="0"/>
              </a:rPr>
              <a:t>PREZES - ANDRZEJ OŚKO</a:t>
            </a:r>
          </a:p>
          <a:p>
            <a:pPr marL="0" indent="0" algn="just">
              <a:lnSpc>
                <a:spcPct val="13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  <a:cs typeface="Times New Roman" pitchFamily="18" charset="0"/>
              </a:rPr>
              <a:t> ZASTĘPCY: BAZYLI GAMBAL, EDWARD PONIEWIERA </a:t>
            </a:r>
          </a:p>
          <a:p>
            <a:pPr marL="0" indent="0" algn="just">
              <a:lnSpc>
                <a:spcPct val="13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  <a:cs typeface="Times New Roman" pitchFamily="18" charset="0"/>
              </a:rPr>
              <a:t>I STEFAN POPRAWA</a:t>
            </a:r>
          </a:p>
          <a:p>
            <a:pPr marL="0" indent="0" algn="just">
              <a:lnSpc>
                <a:spcPct val="13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  <a:cs typeface="Times New Roman" pitchFamily="18" charset="0"/>
              </a:rPr>
              <a:t>CZŁONKOWIE: STEFAN HUBERT, TADEUSZ JAROMIN,</a:t>
            </a:r>
          </a:p>
          <a:p>
            <a:pPr marL="0" indent="0" algn="just">
              <a:lnSpc>
                <a:spcPct val="13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  <a:cs typeface="Times New Roman" pitchFamily="18" charset="0"/>
              </a:rPr>
              <a:t> MAREK ŁUCZAK, ZBIGNIEW NOWACZYK, </a:t>
            </a:r>
          </a:p>
          <a:p>
            <a:pPr marL="0" indent="0" algn="just">
              <a:lnSpc>
                <a:spcPct val="130000"/>
              </a:lnSpc>
              <a:buFont typeface="Arial" charset="0"/>
              <a:buNone/>
            </a:pPr>
            <a:r>
              <a:rPr lang="pl-PL" sz="2400" smtClean="0">
                <a:latin typeface="Arial" charset="0"/>
                <a:cs typeface="Times New Roman" pitchFamily="18" charset="0"/>
              </a:rPr>
              <a:t>ADAM SOŁTYSIK, ZYGMUNT STEFAŃSKI I WALENTY ŚLIWA.</a:t>
            </a:r>
            <a:endParaRPr lang="pl-PL" sz="27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70000"/>
              </a:lnSpc>
            </a:pPr>
            <a:endParaRPr lang="pl-PL" sz="2400" smtClean="0"/>
          </a:p>
        </p:txBody>
      </p:sp>
      <p:pic>
        <p:nvPicPr>
          <p:cNvPr id="19459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Historia powstania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2039938" y="1825625"/>
            <a:ext cx="9396412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pl-PL" smtClean="0">
                <a:latin typeface="Arial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pl-PL" smtClean="0">
                <a:latin typeface="Arial" charset="0"/>
                <a:cs typeface="Times New Roman" pitchFamily="18" charset="0"/>
              </a:rPr>
              <a:t>TRENER – TADEUSZ  JAROMIN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pl-PL" smtClean="0">
                <a:latin typeface="Arial" charset="0"/>
                <a:cs typeface="Times New Roman" pitchFamily="18" charset="0"/>
              </a:rPr>
              <a:t> KIEROWNIK DRUŻYNY: ZBIGNIEW NOWACZYK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</a:pPr>
            <a:r>
              <a:rPr lang="pl-PL" smtClean="0">
                <a:latin typeface="Arial" charset="0"/>
                <a:cs typeface="Times New Roman" pitchFamily="18" charset="0"/>
              </a:rPr>
              <a:t>MECHANIK: JÓZEF  JAROMIN</a:t>
            </a:r>
            <a:endParaRPr lang="pl-PL" sz="320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pl-PL" smtClean="0"/>
          </a:p>
        </p:txBody>
      </p:sp>
      <p:pic>
        <p:nvPicPr>
          <p:cNvPr id="20483" name="Obraz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6"/>
          <p:cNvSpPr>
            <a:spLocks noGrp="1"/>
          </p:cNvSpPr>
          <p:nvPr>
            <p:ph type="title"/>
          </p:nvPr>
        </p:nvSpPr>
        <p:spPr>
          <a:xfrm>
            <a:off x="2371725" y="365125"/>
            <a:ext cx="8982075" cy="1325563"/>
          </a:xfrm>
        </p:spPr>
        <p:txBody>
          <a:bodyPr/>
          <a:lstStyle/>
          <a:p>
            <a:pPr algn="ctr"/>
            <a:r>
              <a:rPr lang="pl-PL" smtClean="0"/>
              <a:t>Historia powstania</a:t>
            </a:r>
          </a:p>
        </p:txBody>
      </p:sp>
      <p:pic>
        <p:nvPicPr>
          <p:cNvPr id="21506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0550" y="2511425"/>
            <a:ext cx="5181600" cy="3968750"/>
          </a:xfrm>
        </p:spPr>
      </p:pic>
      <p:pic>
        <p:nvPicPr>
          <p:cNvPr id="21507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30950" y="2511425"/>
            <a:ext cx="4864100" cy="3657600"/>
          </a:xfrm>
        </p:spPr>
      </p:pic>
      <p:pic>
        <p:nvPicPr>
          <p:cNvPr id="21508" name="Obraz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209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497</Words>
  <Application>Microsoft Office PowerPoint</Application>
  <PresentationFormat>Niestandardowy</PresentationFormat>
  <Paragraphs>112</Paragraphs>
  <Slides>32</Slides>
  <Notes>0</Notes>
  <HiddenSlides>0</HiddenSlides>
  <MMClips>4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WITAMY !!!</vt:lpstr>
      <vt:lpstr>Promocja Wschowskiego Klubu Motorowego</vt:lpstr>
      <vt:lpstr>WITAMY !!!</vt:lpstr>
      <vt:lpstr>Uczczenie minutą ciszy działaczy, członków klubu i zawodników </vt:lpstr>
      <vt:lpstr>WITAMY !!!</vt:lpstr>
      <vt:lpstr>ZAPRASZAMY !!!</vt:lpstr>
      <vt:lpstr>Historia powstania</vt:lpstr>
      <vt:lpstr>Historia powstania</vt:lpstr>
      <vt:lpstr>Historia powstania</vt:lpstr>
      <vt:lpstr>Historia powstania</vt:lpstr>
      <vt:lpstr>Historia powstania</vt:lpstr>
      <vt:lpstr>Historia powstania</vt:lpstr>
      <vt:lpstr>Historia powstania</vt:lpstr>
      <vt:lpstr>Historia powstania</vt:lpstr>
      <vt:lpstr>Modernizacja toru motocrossowego „Kacze Doły”</vt:lpstr>
      <vt:lpstr>Modernizacja toru motocrossowego „Kacze Doły”</vt:lpstr>
      <vt:lpstr>Modernizacja toru motocrossowego „Kacze Doły”</vt:lpstr>
      <vt:lpstr>Modernizacja toru motocrossowego „Kacze Doły”</vt:lpstr>
      <vt:lpstr>Modernizacja toru motocrossowego „Kacze Doły”</vt:lpstr>
      <vt:lpstr>Organizacja imprez rangi Mistrzostw Świata i Mistrzostw Europy</vt:lpstr>
      <vt:lpstr>Organizacja imprez rangi Mistrzostw Świata i Mistrzostw Europy</vt:lpstr>
      <vt:lpstr>Organizacja imprez rangi Mistrzostw Świata i Mistrzostw Europy</vt:lpstr>
      <vt:lpstr>Organizacja imprez rangi Mistrzostw Świata i Mistrzostw Europy</vt:lpstr>
      <vt:lpstr>Organizacja imprez rangi Mistrzostw Świata i Mistrzostw Europy</vt:lpstr>
      <vt:lpstr>WKM  -  OSIĄGNIĘCIA</vt:lpstr>
      <vt:lpstr>WKM  -  OSIĄGNIĘCIA</vt:lpstr>
      <vt:lpstr>WKM  -  OSIĄGNIĘCIA</vt:lpstr>
      <vt:lpstr>WKM  -  WIELOKROTNIE  ZDOBYWAŁ  TYTUŁ KLUBOWEGO  I  DRUŻYNOWEGO MISTRZA I V-CE MISTRZA  POLSKI</vt:lpstr>
      <vt:lpstr>ZAWSZE MOŻEMY NA NICH LICZYĆ – DZIĘKUJEMY!!!</vt:lpstr>
      <vt:lpstr>ZAWSZE MOŻEMY NA NICH LICZYĆ – DZIĘKUJEMY!!!</vt:lpstr>
      <vt:lpstr>ZAWSZE MOŻEMY NA NICH LICZYĆ – DZIĘKUJEMY!!!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GlinskiPrzemyslaw</dc:creator>
  <cp:lastModifiedBy>CKiR Iłowski</cp:lastModifiedBy>
  <cp:revision>105</cp:revision>
  <dcterms:created xsi:type="dcterms:W3CDTF">2017-11-13T11:08:30Z</dcterms:created>
  <dcterms:modified xsi:type="dcterms:W3CDTF">2017-11-23T17:58:24Z</dcterms:modified>
</cp:coreProperties>
</file>